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   <Relationship Id="rId81" Target="slides/slide75.xml"
                 Type="http://schemas.openxmlformats.org/officeDocument/2006/relationships/slide"/>
   <Relationship Id="rId82" Target="slides/slide76.xml"
                 Type="http://schemas.openxmlformats.org/officeDocument/2006/relationships/slide"/>
   <Relationship Id="rId83" Target="slides/slide77.xml"
                 Type="http://schemas.openxmlformats.org/officeDocument/2006/relationships/slide"/>
   <Relationship Id="rId84" Target="slides/slide78.xml"
                 Type="http://schemas.openxmlformats.org/officeDocument/2006/relationships/slide"/>
   <Relationship Id="rId85" Target="slides/slide79.xml"
                 Type="http://schemas.openxmlformats.org/officeDocument/2006/relationships/slide"/>
   <Relationship Id="rId86" Target="slides/slide80.xml"
                 Type="http://schemas.openxmlformats.org/officeDocument/2006/relationships/slide"/>
   <Relationship Id="rId87" Target="slides/slide81.xml"
                 Type="http://schemas.openxmlformats.org/officeDocument/2006/relationships/slide"/>
   <Relationship Id="rId88" Target="slides/slide82.xml"
                 Type="http://schemas.openxmlformats.org/officeDocument/2006/relationships/slide"/>
   <Relationship Id="rId89" Target="slides/slide83.xml"
                 Type="http://schemas.openxmlformats.org/officeDocument/2006/relationships/slide"/>
   <Relationship Id="rId90" Target="slides/slide84.xml"
                 Type="http://schemas.openxmlformats.org/officeDocument/2006/relationships/slide"/>
   <Relationship Id="rId91" Target="slides/slide85.xml"
                 Type="http://schemas.openxmlformats.org/officeDocument/2006/relationships/slide"/>
   <Relationship Id="rId92" Target="slides/slide86.xml"
                 Type="http://schemas.openxmlformats.org/officeDocument/2006/relationships/slide"/>
   <Relationship Id="rId93" Target="slides/slide87.xml"
                 Type="http://schemas.openxmlformats.org/officeDocument/2006/relationships/slide"/>
   <Relationship Id="rId94" Target="slides/slide88.xml"
                 Type="http://schemas.openxmlformats.org/officeDocument/2006/relationships/slide"/>
   <Relationship Id="rId95" Target="slides/slide89.xml"
                 Type="http://schemas.openxmlformats.org/officeDocument/2006/relationships/slide"/>
   <Relationship Id="rId96" Target="slides/slide90.xml"
                 Type="http://schemas.openxmlformats.org/officeDocument/2006/relationships/slide"/>
   <Relationship Id="rId97" Target="slides/slide91.xml"
                 Type="http://schemas.openxmlformats.org/officeDocument/2006/relationships/slide"/>
   <Relationship Id="rId98" Target="slides/slide92.xml"
                 Type="http://schemas.openxmlformats.org/officeDocument/2006/relationships/slide"/>
   <Relationship Id="rId99" Target="slides/slide93.xml"
                 Type="http://schemas.openxmlformats.org/officeDocument/2006/relationships/slide"/>
   <Relationship Id="rId100" Target="slides/slide94.xml"
                 Type="http://schemas.openxmlformats.org/officeDocument/2006/relationships/slide"/>
   <Relationship Id="rId101" Target="slides/slide95.xml"
                 Type="http://schemas.openxmlformats.org/officeDocument/2006/relationships/slide"/>
   <Relationship Id="rId102" Target="slides/slide96.xml"
                 Type="http://schemas.openxmlformats.org/officeDocument/2006/relationships/slide"/>
   <Relationship Id="rId103" Target="slides/slide97.xml"
                 Type="http://schemas.openxmlformats.org/officeDocument/2006/relationships/slide"/>
   <Relationship Id="rId104" Target="slides/slide98.xml"
                 Type="http://schemas.openxmlformats.org/officeDocument/2006/relationships/slide"/>
   <Relationship Id="rId105" Target="slides/slide99.xml"
                 Type="http://schemas.openxmlformats.org/officeDocument/2006/relationships/slide"/>
   <Relationship Id="rId106" Target="slides/slide100.xml"
                 Type="http://schemas.openxmlformats.org/officeDocument/2006/relationships/slide"/>
   <Relationship Id="rId107" Target="slides/slide101.xml"
                 Type="http://schemas.openxmlformats.org/officeDocument/2006/relationships/slide"/>
   <Relationship Id="rId108" Target="slides/slide102.xml"
                 Type="http://schemas.openxmlformats.org/officeDocument/2006/relationships/slide"/>
   <Relationship Id="rId109" Target="slides/slide103.xml"
                 Type="http://schemas.openxmlformats.org/officeDocument/2006/relationships/slide"/>
   <Relationship Id="rId110" Target="slides/slide104.xml"
                 Type="http://schemas.openxmlformats.org/officeDocument/2006/relationships/slide"/>
   <Relationship Id="rId111" Target="slides/slide105.xml"
                 Type="http://schemas.openxmlformats.org/officeDocument/2006/relationships/slide"/>
   <Relationship Id="rId112" Target="slides/slide106.xml"
                 Type="http://schemas.openxmlformats.org/officeDocument/2006/relationships/slide"/>
   <Relationship Id="rId113" Target="slides/slide107.xml"
                 Type="http://schemas.openxmlformats.org/officeDocument/2006/relationships/slide"/>
   <Relationship Id="rId114" Target="slides/slide108.xml"
                 Type="http://schemas.openxmlformats.org/officeDocument/2006/relationships/slide"/>
   <Relationship Id="rId115" Target="slides/slide109.xml"
                 Type="http://schemas.openxmlformats.org/officeDocument/2006/relationships/slide"/>
   <Relationship Id="rId116" Target="slides/slide110.xml"
                 Type="http://schemas.openxmlformats.org/officeDocument/2006/relationships/slide"/>
   <Relationship Id="rId117" Target="slides/slide111.xml"
                 Type="http://schemas.openxmlformats.org/officeDocument/2006/relationships/slide"/>
   <Relationship Id="rId118" Target="slides/slide112.xml"
                 Type="http://schemas.openxmlformats.org/officeDocument/2006/relationships/slide"/>
   <Relationship Id="rId119" Target="slides/slide113.xml"
                 Type="http://schemas.openxmlformats.org/officeDocument/2006/relationships/slide"/>
   <Relationship Id="rId120" Target="slides/slide114.xml"
                 Type="http://schemas.openxmlformats.org/officeDocument/2006/relationships/slide"/>
   <Relationship Id="rId121" Target="slides/slide115.xml"
                 Type="http://schemas.openxmlformats.org/officeDocument/2006/relationships/slide"/>
   <Relationship Id="rId122" Target="slides/slide116.xml"
                 Type="http://schemas.openxmlformats.org/officeDocument/2006/relationships/slide"/>
   <Relationship Id="rId123" Target="slides/slide117.xml"
                 Type="http://schemas.openxmlformats.org/officeDocument/2006/relationships/slide"/>
   <Relationship Id="rId124" Target="slides/slide118.xml"
                 Type="http://schemas.openxmlformats.org/officeDocument/2006/relationships/slide"/>
   <Relationship Id="rId125" Target="slides/slide119.xml"
                 Type="http://schemas.openxmlformats.org/officeDocument/2006/relationships/slide"/>
   <Relationship Id="rId126" Target="slides/slide120.xml"
                 Type="http://schemas.openxmlformats.org/officeDocument/2006/relationships/slide"/>
   <Relationship Id="rId127" Target="slides/slide121.xml"
                 Type="http://schemas.openxmlformats.org/officeDocument/2006/relationships/slide"/>
   <Relationship Id="rId128" Target="slides/slide122.xml"
                 Type="http://schemas.openxmlformats.org/officeDocument/2006/relationships/slide"/>
   <Relationship Id="rId129" Target="slides/slide123.xml"
                 Type="http://schemas.openxmlformats.org/officeDocument/2006/relationships/slide"/>
   <Relationship Id="rId130" Target="slides/slide124.xml"
                 Type="http://schemas.openxmlformats.org/officeDocument/2006/relationships/slide"/>
   <Relationship Id="rId131" Target="slides/slide125.xml"
                 Type="http://schemas.openxmlformats.org/officeDocument/2006/relationships/slide"/>
   <Relationship Id="rId132" Target="slides/slide126.xml"
                 Type="http://schemas.openxmlformats.org/officeDocument/2006/relationships/slide"/>
   <Relationship Id="rId133" Target="slides/slide127.xml"
                 Type="http://schemas.openxmlformats.org/officeDocument/2006/relationships/slide"/>
   <Relationship Id="rId134" Target="slides/slide128.xml"
                 Type="http://schemas.openxmlformats.org/officeDocument/2006/relationships/slide"/>
   <Relationship Id="rId135" Target="slides/slide129.xml"
                 Type="http://schemas.openxmlformats.org/officeDocument/2006/relationships/slide"/>
   <Relationship Id="rId136" Target="slides/slide130.xml"
                 Type="http://schemas.openxmlformats.org/officeDocument/2006/relationships/slide"/>
   <Relationship Id="rId137" Target="slides/slide131.xml"
                 Type="http://schemas.openxmlformats.org/officeDocument/2006/relationships/slide"/>
   <Relationship Id="rId138" Target="slides/slide132.xml"
                 Type="http://schemas.openxmlformats.org/officeDocument/2006/relationships/slide"/>
   <Relationship Id="rId139" Target="slides/slide133.xml"
                 Type="http://schemas.openxmlformats.org/officeDocument/2006/relationships/slide"/>
   <Relationship Id="rId140" Target="slides/slide134.xml"
                 Type="http://schemas.openxmlformats.org/officeDocument/2006/relationships/slide"/>
   <Relationship Id="rId141" Target="slides/slide135.xml"
                 Type="http://schemas.openxmlformats.org/officeDocument/2006/relationships/slide"/>
   <Relationship Id="rId142" Target="slides/slide136.xml"
                 Type="http://schemas.openxmlformats.org/officeDocument/2006/relationships/slide"/>
   <Relationship Id="rId143" Target="slides/slide137.xml"
                 Type="http://schemas.openxmlformats.org/officeDocument/2006/relationships/slide"/>
   <Relationship Id="rId144" Target="slides/slide138.xml"
                 Type="http://schemas.openxmlformats.org/officeDocument/2006/relationships/slide"/>
   <Relationship Id="rId145" Target="slides/slide139.xml"
                 Type="http://schemas.openxmlformats.org/officeDocument/2006/relationships/slide"/>
   <Relationship Id="rId146" Target="slides/slide140.xml"
                 Type="http://schemas.openxmlformats.org/officeDocument/2006/relationships/slide"/>
   <Relationship Id="rId147" Target="slides/slide141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0-2.png"
                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1-2.png"
                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2-2.png"
                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3-2.png"
                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4-2.png"
                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5-2.png"
                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6-2.png"
                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7-2.png"
                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8-2.png"
                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9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0-2.png"
                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1-2.png"
                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2-2.png"
                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3-2.png"
                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4-2.png"
                 Type="http://schemas.openxmlformats.org/officeDocument/2006/relationships/image"/>
</Relationships>
</file>

<file path=ppt/slides/_rels/slide1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5-2.png"
                 Type="http://schemas.openxmlformats.org/officeDocument/2006/relationships/image"/>
</Relationships>
</file>

<file path=ppt/slides/_rels/slide1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6-2.png"
                 Type="http://schemas.openxmlformats.org/officeDocument/2006/relationships/image"/>
</Relationships>
</file>

<file path=ppt/slides/_rels/slide1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7-2.png"
                 Type="http://schemas.openxmlformats.org/officeDocument/2006/relationships/image"/>
</Relationships>
</file>

<file path=ppt/slides/_rels/slide1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8-2.png"
                 Type="http://schemas.openxmlformats.org/officeDocument/2006/relationships/image"/>
</Relationships>
</file>

<file path=ppt/slides/_rels/slide1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9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0-2.png"
                 Type="http://schemas.openxmlformats.org/officeDocument/2006/relationships/image"/>
</Relationships>
</file>

<file path=ppt/slides/_rels/slide1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1-2.png"
                 Type="http://schemas.openxmlformats.org/officeDocument/2006/relationships/image"/>
</Relationships>
</file>

<file path=ppt/slides/_rels/slide1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2-2.png"
                 Type="http://schemas.openxmlformats.org/officeDocument/2006/relationships/image"/>
</Relationships>
</file>

<file path=ppt/slides/_rels/slide1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3-2.png"
                 Type="http://schemas.openxmlformats.org/officeDocument/2006/relationships/image"/>
</Relationships>
</file>

<file path=ppt/slides/_rels/slide1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4-2.png"
                 Type="http://schemas.openxmlformats.org/officeDocument/2006/relationships/image"/>
</Relationships>
</file>

<file path=ppt/slides/_rels/slide1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5-2.png"
                 Type="http://schemas.openxmlformats.org/officeDocument/2006/relationships/image"/>
</Relationships>
</file>

<file path=ppt/slides/_rels/slide1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6-2.png"
                 Type="http://schemas.openxmlformats.org/officeDocument/2006/relationships/image"/>
</Relationships>
</file>

<file path=ppt/slides/_rels/slide1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7-2.png"
                 Type="http://schemas.openxmlformats.org/officeDocument/2006/relationships/image"/>
</Relationships>
</file>

<file path=ppt/slides/_rels/slide1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8-2.png"
                 Type="http://schemas.openxmlformats.org/officeDocument/2006/relationships/image"/>
</Relationships>
</file>

<file path=ppt/slides/_rels/slide1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9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0-2.png"
                 Type="http://schemas.openxmlformats.org/officeDocument/2006/relationships/image"/>
</Relationships>
</file>

<file path=ppt/slides/_rels/slide1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1-2.png"
                 Type="http://schemas.openxmlformats.org/officeDocument/2006/relationships/image"/>
</Relationships>
</file>

<file path=ppt/slides/_rels/slide1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2-2.png"
                 Type="http://schemas.openxmlformats.org/officeDocument/2006/relationships/image"/>
</Relationships>
</file>

<file path=ppt/slides/_rels/slide1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3-2.png"
                 Type="http://schemas.openxmlformats.org/officeDocument/2006/relationships/image"/>
</Relationships>
</file>

<file path=ppt/slides/_rels/slide1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4-2.png"
                 Type="http://schemas.openxmlformats.org/officeDocument/2006/relationships/image"/>
</Relationships>
</file>

<file path=ppt/slides/_rels/slide1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5-2.png"
                 Type="http://schemas.openxmlformats.org/officeDocument/2006/relationships/image"/>
</Relationships>
</file>

<file path=ppt/slides/_rels/slide1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6-2.png"
                 Type="http://schemas.openxmlformats.org/officeDocument/2006/relationships/image"/>
</Relationships>
</file>

<file path=ppt/slides/_rels/slide1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7-2.png"
                 Type="http://schemas.openxmlformats.org/officeDocument/2006/relationships/image"/>
</Relationships>
</file>

<file path=ppt/slides/_rels/slide1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8-2.png"
                 Type="http://schemas.openxmlformats.org/officeDocument/2006/relationships/image"/>
</Relationships>
</file>

<file path=ppt/slides/_rels/slide1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9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0-2.png"
                 Type="http://schemas.openxmlformats.org/officeDocument/2006/relationships/image"/>
</Relationships>
</file>

<file path=ppt/slides/_rels/slide1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1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5-2.png"
                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6-2.png"
                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7-2.png"
                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8-2.png"
                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9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0-2.png"
                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1-2.png"
                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2-2.png"
                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3-2.png"
                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4-2.png"
                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5-2.png"
                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6-2.png"
                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7-2.png"
                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8-2.png"
                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9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0-2.png"
                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1-2.png"
                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2-2.png"
                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3-2.png"
                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4-2.png"
                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5-2.png"
                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6-2.png"
                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7-2.png"
                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8-2.png"
                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16201017(filtered).abf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141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2018-09-27T09:20:40</dcterms:created>
  <dcterms:modified xsi:type="dcterms:W3CDTF">2018-09-27T09:24:30</dcterms:modified>
</cp:coreProperties>
</file>